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47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1" y="148680"/>
            <a:ext cx="6768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 «Дошкольник и туризм».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752528" cy="4269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3" y="479715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 воспитатель высшей квалификационной категории Садиева Олеся Александровна.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Группа « </a:t>
            </a:r>
            <a:r>
              <a:rPr lang="ru-RU" dirty="0" err="1" smtClean="0">
                <a:solidFill>
                  <a:srgbClr val="FF0000"/>
                </a:solidFill>
              </a:rPr>
              <a:t>Дюймовочка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16632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реализации парциальной Программы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гармоничное физическое развитие детей и формирование у них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и ценностного отношения к здоровому образу жизни.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стимулировать детей к использованию приобретенных в процессе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основных двигательных навыков и физических качеств в условиях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турпохода.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создавать условия для реализации естественной потребности ребенка в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движении (подвижные игры с правилами);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способствовать становлению целенаправленности и саморегуляции в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двигательной сфере;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побуждать к использованию норм и правил здорового образа жизни;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способствовать приобретению опыта туристической 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6" y="1138436"/>
            <a:ext cx="3690959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8847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 как форма активного отдыха в системе физического воспитания способствует созданию обстановки, которая побуждает детей к использованию приобретенных в процессе обучения двигательных навыков и умений, создает условия для развития двигательных способностей дошкольников, а также реализации естественной потребности ребенка в движении. Туризм – это особый вид деятельности дошкольника, направленный на укрепление здоровья, повышение физической тренированности, выносливости организма, как средство оздоровления характеризуется общедоступностью и рекомендован практически каждому ребёнку при отсутствии у него серьёзных патологий. Универсальность туризма ещё и в том, что он всесезонен. Следовательно, можно добиться стойкой динамики снижения заболеваемости детей ОРЗ, ОРВИ и повышения уровня их физической и двигательной подготовленности.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87676"/>
            <a:ext cx="51480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туризма занимают определенно значимое место в системе физического воспитания и способствуют созданию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педагогических условий для развития здоровья и физических качеств детей,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на основе их творческой активности. Туризм способствует решению не только оздоровительных задач, но и,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-образовательных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содействует освоению ими простейших туристических навыков.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78954"/>
            <a:ext cx="2880320" cy="364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5"/>
            <a:ext cx="3672408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реализации парциальной программы «Дошкольники и туризм» Принцип научности и доступности – все предложенные мероприятия, направлены на укрепление психофизического и физического здоровья, являются научно обоснованными и практически апробированными; основывается на игровом методе. Принцип системности и последовательности – основным условием для соблюдения рациональной последовательности являются задания постепенно нарастающей трудности: от простого к сложному. Принцип наглядности – при согласованной работе нескольких анализаторов (зрительного, слухового, двигательного и др.) дети и родители точнее воспринимают материал. Принцип дифференциации – учёт возрастных особенностей развития детей; адаптированность материала к сезонным условиям. Принцип создания благоприятной среды для усвоения первых туристических навыков, норм и правил здорового образа жизни каждого ребёнка, для развития двигательной активности. Принцип единства с семьей предусматривает соблюдение единых требований детского сада и семьи в вопросах воспитания, оздоровления, двигательной активности, развития двигательных и культурно-гигиенических навыков.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3923928" cy="22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парциальной Программы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используют приобретенные в процессе обучения двигательные навыки и умения в условиях турпохода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дети реализуют естественную потребность в движении;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способность целенаправленности и саморегуляции в двигательной сфере;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используют нормы и правила здорового образа жизни; совершенствуется эмоциональное благополучие детей посредством введения оздоровительных мероприятий;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опыт туристической деятельности у детей: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воспитывается осознанное отношение детей и родителей к здоровью, как основному фактору успеха на последующих этапах жизни.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Снижается количество простудных заболеваний.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Повышается уровень двигательной активности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Снижается утомляемость.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Улучшается качественные показатели физического развития детей (скорость, сила, выносливость, ловкость).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Улучшается качественные показателей физической подготовки.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эмоционально-волевые, нравственные качества (выдержка, смелость, взаимопомощь). Родители принимают активное участие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-образовательном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по данному направлению.</a:t>
            </a:r>
          </a:p>
        </p:txBody>
      </p:sp>
    </p:spTree>
    <p:extLst>
      <p:ext uri="{BB962C8B-B14F-4D97-AF65-F5344CB8AC3E}">
        <p14:creationId xmlns:p14="http://schemas.microsoft.com/office/powerpoint/2010/main" val="2208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240360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3" y="295452"/>
            <a:ext cx="3922576" cy="2941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4" y="3573016"/>
            <a:ext cx="3997712" cy="29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622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2021-01-23T05:42:03Z</dcterms:created>
  <dcterms:modified xsi:type="dcterms:W3CDTF">2021-01-23T06:51:27Z</dcterms:modified>
</cp:coreProperties>
</file>