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9" autoAdjust="0"/>
  </p:normalViewPr>
  <p:slideViewPr>
    <p:cSldViewPr>
      <p:cViewPr varScale="1">
        <p:scale>
          <a:sx n="65" d="100"/>
          <a:sy n="65" d="100"/>
        </p:scale>
        <p:origin x="-2652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055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77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155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0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036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79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296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3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890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766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60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5243-EBC8-4684-A8EE-C140292DE3A2}" type="datetimeFigureOut">
              <a:rPr lang="ru-RU" smtClean="0"/>
              <a:t>13.08.2024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48FA1-4D4F-449D-90BD-5B6FC2C51A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1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49" y="-19466"/>
            <a:ext cx="7045139" cy="9252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2696" y="251521"/>
            <a:ext cx="626469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Консультация на тему: «Как 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вести себя родителям с ребенком, когда он начал впервые посещать детский сад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высшей квалификационной категории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Садиева О.А.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МАДОУ- детский сад «Колосок»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Новосибирская обл., Новосибирский район, р-п Краснообск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550" y="0"/>
            <a:ext cx="7346550" cy="9258204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413169"/>
            <a:ext cx="6858000" cy="8209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kern="1800" cap="all" dirty="0">
                <a:latin typeface="Times New Roman" pitchFamily="18" charset="0"/>
                <a:ea typeface="Times New Roman"/>
                <a:cs typeface="Times New Roman" pitchFamily="18" charset="0"/>
              </a:rPr>
              <a:t>ПЕРВЫЙ ДЕНЬ В ДЕТСКОМ САДУ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Первый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день ребенка в садике – важнейшее испытание для родителей и самого ребенка. От него зависит дальнейшая любовь к садику и отсутствие капризов. Поэтому важно, чтобы этот первый день прошел идеально. Первые дни в детском саду очень важны. Именно от них зависит, какое отношение к садику сложится у ребенка. А это влияет на то, как часто он будет болеть, и как к нему будут относиться другие детишки. Чтобы ребенок максимально легко прошел адаптацию к детскому саду. 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В первый день родителей вместе с ребёнком знакомят с планировкой группы, объясняют, как проходит режим дня, рассказывают про бытовые моменты и прочие важные вещи. Первый день мамам и папам разрешают побыть с ребёнком, чтобы он адаптировался к другим условиям с наименьшим стрессом. После ознакомления ребёнка на пару часов оставляют поиграть с другими детьми.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Привыкание к садику должно происходить постепенно: сначала оставляете ребенка в детском саду на час — два, потом до обеда или до тихого часа. Скорее всего, воспитательница сама вам скажет, когда следует начать оставлять ребенка на дневной сон. Если ему нравится находиться в детском саду, на второй-третьей неделе можно уже забирать его после полдника. От того, как проходит первый день в садике, и зависит будущая любовь или нелюбовь ребёнка к нему. Постарайтесь сделать всё, чтобы ребенок ощущал себя в комфорте, для этого важно подготовить ребёнка к садику дома.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6" y="0"/>
            <a:ext cx="6902245" cy="9282017"/>
          </a:xfrm>
        </p:spPr>
      </p:pic>
      <p:sp>
        <p:nvSpPr>
          <p:cNvPr id="8" name="TextBox 7"/>
          <p:cNvSpPr txBox="1"/>
          <p:nvPr/>
        </p:nvSpPr>
        <p:spPr>
          <a:xfrm>
            <a:off x="332656" y="377261"/>
            <a:ext cx="6525343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ПСИХОЛОГИЧЕСКАЯ ПОДГОТОВКА РЕБЁНКА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ребёнка без предварительной подготовки отправить в садик, ему там, конечно, не понравится, так как с первых дней ему будет сложно справляться с той нагрузкой, которая ляжет на его маленькие плечики. Для того, чтобы правильнее подготовить ребёнка, представим картину мира его глазами.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Любимые мама и папа отводят в незнакомое место к мало незнакомым нянечкам, которые постоянно что-то спрашивают, интересуются. Вокруг много других незнакомых детей, которые громко разговаривают, плачут, копошатся и нервничают.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Естественно, ребёнку будет страшно. Он будет плакать и возможно из послушного «превратиться» в капризного ребенка. Для того что бы первый день в детском саду прошел менее напряженно важен этап предварительной подготовки: : Проводите с ребенком беседы о детском саде, даже в столь малом возрасте дети подвергаются воздействию разговора. При беседе сохраняйте дружелюбный оптимистичный тон, чтобы ребёнок вам поверил и сам захотел идти в садик. Сделайте его более самостоятельным. Оставляйте его одного, естественно, под присмотром, но дайте ему свободу действий. Научите его чисто кушать, не пачкать одежду, вовремя ходить в туалет и другим бытовым мелочам. Это облегчит работу воспитателям и снизит стресс ребёнку, ведь он будет знать, что надо делать. Кроме психологической подготовки ребёнка вы должны подготовить сами себя к первому дню в садике. Настроение родителей, эмоции и чувства передаются ребёнку. И если вы будете выглядеть расстроено, дитё это заметит и начнёт нервничать. Поэтому для снижения стресса у ребенка перед разлукой, родителям важно не показывать нервозность и переживания. </a:t>
            </a:r>
          </a:p>
        </p:txBody>
      </p:sp>
    </p:spTree>
    <p:extLst>
      <p:ext uri="{BB962C8B-B14F-4D97-AF65-F5344CB8AC3E}">
        <p14:creationId xmlns:p14="http://schemas.microsoft.com/office/powerpoint/2010/main" val="35155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324528"/>
          </a:xfrm>
        </p:spPr>
      </p:pic>
      <p:sp>
        <p:nvSpPr>
          <p:cNvPr id="5" name="TextBox 4"/>
          <p:cNvSpPr txBox="1"/>
          <p:nvPr/>
        </p:nvSpPr>
        <p:spPr>
          <a:xfrm>
            <a:off x="188641" y="179513"/>
            <a:ext cx="655272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 эмоционально поддерживать ребенка и заряжать хорошим настроением. В первые дни посещения садика происходит сильная нагрузка на нервную систему. Ребенку необходимо быстро приспособиться к постоянному взаимодействию с малознакомыми людьми и к длительному отсутствию мамы. Так что не нагружайте малыша новыми впечатлениями. Выходные проводите спокойно, в кругу семьи.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После того, как вы забрали ребенка из садика, играйте и общайтесь с ним. Пусть он забудет о группе и отдыхает. Не спрашивайте, нравится ли ребенку в саду и пойдет ли он туда завтра. Это наведет его на мысли, что возможно ему там будет плохо и в садик можно не ходить. Если вы хотите поговорить о садике, лучше спросить ребенка что он кушал, и какие игрушки ему понравились.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Во время стресса иммунная система замедляет свою активность. Чтобы ребенок реже болел, постарайтесь делать так, чтобы он получал максимум положительных эмоций, хорошо питался и много спал. Во время адаптационного периода, не наказывайте малыша за капризы и выходки, чаще обнимайте и говорите, что вы его любите. Ни в коем случае не пугайте ребенка походом в сад. Он должен уяснить, что пребывание в садике — это не наказание, а удовольствие. То, как вы и ваш ребёнок проведёте этот вечер, существенно отразиться на завтрашнем дне. Постарайтесь настраивать ребёнка, но незаметно, чтобы он не замечал давления. Естественно, лучше лечь пораньше. Ребёнку, да и родителям, потребуются силы. Вещи, которые надо будет надеть ребёнку, соберите с вечера – утром будет меньше нервотрёпки. Чтобы ребёночку было спокойнее, возьмите с собой его любимую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игрушку.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252520"/>
          </a:xfrm>
        </p:spPr>
      </p:pic>
      <p:sp>
        <p:nvSpPr>
          <p:cNvPr id="5" name="Прямоугольник 4"/>
          <p:cNvSpPr/>
          <p:nvPr/>
        </p:nvSpPr>
        <p:spPr>
          <a:xfrm>
            <a:off x="332656" y="323528"/>
            <a:ext cx="6336704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Памятка: как надо вести себя родителям с ребенком, когда он начал впервые посещать детский сад.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Настраивать ребенка на мажорный лад. Внушать ему, что это очень здорово, что он дорос до сада и стал таким большим.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Не оставлять его в дошкольном коллективе на целый день, как можно раньше забирать домой.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Щадить его ослабленную нервную систему.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Не увеличивать, а уменьшать нагрузку на нервную систему. На время прекратить походы в цирк, в театр, в гости. Намного сократить просмотр телевизионных передач.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Как можно раньше сообщить врачу и воспитателям о личностных особенностях малыша.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Не кутать своего ребенка, а одевать его так, как необходимо в соответствии с температурой в группе.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Создать в воскресные дни дома для него режим такой же, как и в детском учреждении.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Не реагировать на выходки ребенка и не наказывать его за детские капризы.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При выявленном изменении в обычном поведении ребенка как можно раньше обратиться к детскому врачу или психологу.</a:t>
            </a:r>
          </a:p>
        </p:txBody>
      </p:sp>
    </p:spTree>
    <p:extLst>
      <p:ext uri="{BB962C8B-B14F-4D97-AF65-F5344CB8AC3E}">
        <p14:creationId xmlns:p14="http://schemas.microsoft.com/office/powerpoint/2010/main" val="16835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30008" cy="9252520"/>
          </a:xfrm>
        </p:spPr>
      </p:pic>
      <p:sp>
        <p:nvSpPr>
          <p:cNvPr id="5" name="TextBox 4"/>
          <p:cNvSpPr txBox="1"/>
          <p:nvPr/>
        </p:nvSpPr>
        <p:spPr>
          <a:xfrm>
            <a:off x="476672" y="323528"/>
            <a:ext cx="60486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стоит долго прощаться в группе или коридоре. Да, тревожно. Да, хочется чем-то помочь малышу, попавшему в новую среду. Но в этой ситуации вы можете помочь только одним – быстро и незаметно уйти. Не мучайте себя, ребёнка и воспитателя – помните, что пока у вашего ребенка есть хоть малейшая надежда, что он поплачет, и вы останетесь с ним, он будет и плакать, и рыдать, и закатывать истерики, чтобы воспользоваться этим. Ведь пока рядом с ребёнком мама или папа, он воспринимает детский сад всего лишь как игровую площадку, не более, процесс постепенного привыкания растягивается во времени, что травмирует малыша и мешает работе воспитателей. Дети довольно быстро привыкают к тому, что родители уходят на работу и не могут остаться с ними – что же, им приходится осваивать новые территории, знакомиться со сверстниками, воспитателями, получать новые знания. А разве не для этого мы отдаем малыша в детский сад? Поэтому: уходя – уходи!</a:t>
            </a:r>
          </a:p>
        </p:txBody>
      </p:sp>
    </p:spTree>
    <p:extLst>
      <p:ext uri="{BB962C8B-B14F-4D97-AF65-F5344CB8AC3E}">
        <p14:creationId xmlns:p14="http://schemas.microsoft.com/office/powerpoint/2010/main" val="2141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810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2020-11-08T05:43:54Z</dcterms:created>
  <dcterms:modified xsi:type="dcterms:W3CDTF">2024-08-13T12:04:35Z</dcterms:modified>
</cp:coreProperties>
</file>