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74642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/>
              </a:rPr>
              <a:t>Реализация парциальной программы</a:t>
            </a:r>
            <a:br>
              <a:rPr lang="ru-RU" sz="40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/>
              </a:rPr>
              <a:t>«Волшебство наших рук.»</a:t>
            </a:r>
            <a:r>
              <a:rPr lang="ru-RU" sz="4000" b="1" i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3200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НСО, Новосибирский район, п. Краснообск, </a:t>
            </a:r>
            <a:br>
              <a:rPr lang="ru-RU" sz="28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МАДОУ «Колосок»,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младшая  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группа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комбинированного вида «Дюймовочка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»,</a:t>
            </a:r>
            <a:br>
              <a:rPr lang="ru-RU" sz="28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Воспитатели: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Орлова А.С.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8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                         Садиева О.А</a:t>
            </a:r>
            <a:br>
              <a:rPr lang="ru-RU" sz="2800" b="1" i="1" dirty="0">
                <a:solidFill>
                  <a:srgbClr val="002060"/>
                </a:solidFill>
                <a:latin typeface="Times New Roman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/>
              </a:rPr>
              <a:t>2023г</a:t>
            </a:r>
            <a:r>
              <a:rPr lang="ru-RU" sz="2800" b="1" i="1" dirty="0">
                <a:solidFill>
                  <a:srgbClr val="002060"/>
                </a:solidFill>
                <a:latin typeface="Times New Roman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" y="-159271"/>
            <a:ext cx="9154004" cy="6865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223224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Апрель. Тема: «Космос.»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созданию объёмной аппликации "космос"; -укрепление эмоциональных контактов между детьми и взрослыми; -расширить знания детей о космосе; - учить работать с фольгированной бумагой, пользоваться шаблоном; - закрепить умение располагать предметы по всему периметру листа; - развивать чувства композиции и эстетического вкуса; -воспитывать аккуратность, трудолюбие, способность добиваться хорошего результата.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42489"/>
            <a:ext cx="2880320" cy="206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45563"/>
            <a:ext cx="2592288" cy="207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1" y="2502184"/>
            <a:ext cx="3699789" cy="180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63744"/>
            <a:ext cx="3727934" cy="2242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8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Май. Тема: « Верхом на радуге.»</a:t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умение работать с бумагой; - познакомить учащихся с новым приёмом работы с бумагой: «обрыванием»; - научить выполнять работу в технике обрывной аппликации; - развивать творческие способности, воображение, фантазию детей; - развивать мелкую моторику, аккуратность при работе с клеем; - воспитывать терпение, уверенность в своих делах. 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76500"/>
            <a:ext cx="5040560" cy="31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583264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Парциальная программа «Волшебство наших рук»,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направленная на развитие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в художественно-эстетическом развитии для младшего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 (далее Программа) разработана в соответствии с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Федеральным законом «Об образовании в Российской Федерации» от 29.12.2012 №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273 – ФЗ, Федеральным государственным образовательным стандартом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приказ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РФ № 1155 от 17.10.2013 «Об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утверждении федерального государственного образовательного стандарта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образования» (далее ФГОС ДО) и Основной образовательной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программой дошкольного образования Муниципального автономного дошкольного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учреждения – детского сада комбинированного вида «Колосок»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(далее ООП ДО МАДОУ – детский сад «Колосок») и является неотъемлемой частью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ООП МАДОУ-детского сада «КОЛОСОК», формируемой участниками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в рамках образовательной области «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развитие».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программы «Волшебство наших рук»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заключается, прежде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всего, в том, что она направлена на раскрытие творческого потенциала, развитие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мелкой моторики, формирование художественно-эстетического развития. В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программе учтены возрастные особенности детей. Задания планируются по степени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трудности. </a:t>
            </a:r>
          </a:p>
        </p:txBody>
      </p:sp>
    </p:spTree>
    <p:extLst>
      <p:ext uri="{BB962C8B-B14F-4D97-AF65-F5344CB8AC3E}">
        <p14:creationId xmlns:p14="http://schemas.microsoft.com/office/powerpoint/2010/main" val="238261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10734" cy="1584176"/>
          </a:xfrm>
        </p:spPr>
        <p:txBody>
          <a:bodyPr>
            <a:noAutofit/>
          </a:bodyPr>
          <a:lstStyle/>
          <a:p>
            <a:pPr algn="l"/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Предполагается активное участие родителей в совместной с детьми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деятельности. Что даст возможность родителям познакомиться с различными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декоративно-прикладными техниками, участвовать в формировании у детей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художественного восприятия и эстетического вкуса, а детям – дополнительную возможность творческого общения с родителями.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создание условий для выявления и развития творческих способностей воспитанников.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самостоятельную творческую деятельность детей (изобразительной, конструктивно-модельной, и др.)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приобщать к изобразительному искусству;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художественное восприятие и эстетический вкус;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*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сопереживание персонажам художественных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произведений;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эстетической стороне окружающей действительности;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удовлетворять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детей в самовыражении; 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приобщить </a:t>
            </a: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участию в жизни ДОУ.</a:t>
            </a:r>
          </a:p>
        </p:txBody>
      </p:sp>
    </p:spTree>
    <p:extLst>
      <p:ext uri="{BB962C8B-B14F-4D97-AF65-F5344CB8AC3E}">
        <p14:creationId xmlns:p14="http://schemas.microsoft.com/office/powerpoint/2010/main" val="2730835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6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259228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Октябрь. Тема « Собираем урожай.»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Привлечь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интересной совместной деятельности; -познакомить детей и родителей с нетрадиционной формой аппликации; - создать представление о технике «аппликация из нитей»; - познакомить с этапами работы над выполнением изделия; -вызывать положительные эмоции у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изобразительной деятельности и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результатам.</a:t>
            </a:r>
            <a:b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71" y="2047121"/>
            <a:ext cx="2196244" cy="188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2565310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47121"/>
            <a:ext cx="2085696" cy="2750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71" y="4066051"/>
            <a:ext cx="230813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44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223224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Ноябрь. Тема: « Чайный сервиз.»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техникой аппликации из крупы, со свойствами крупы; - активизировать и расширять словарь детей по теме «Посуда»; -дать возможность развивать мелкую моторику пальцев рук; -продолжить учить детей правильно подбирать цвет картона для основы аппликации; - воспитывать самостоятельность, усидчивость, аккуратность при работе с клеем, бережное отношение к используемым материалам.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611606" cy="379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63" y="2492896"/>
            <a:ext cx="2856359" cy="379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549" y="2856115"/>
            <a:ext cx="3035079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32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213285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Декабрь. Тема: « Снеговик.»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Развитие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способностей в освоении техники прикрепления ватных дисков на картон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объемной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аппликации; -учить детей создавать объёмную аппликацию снеговик из готовых форм (ватных дисков); -аккуратно наклеивать изображение, красиво располагать на листе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бумаги.</a:t>
            </a:r>
            <a:endParaRPr lang="ru-RU" sz="1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74506"/>
            <a:ext cx="4071434" cy="2342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" y="2631782"/>
            <a:ext cx="2228221" cy="297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87" y="4221088"/>
            <a:ext cx="2205964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653" y="2631782"/>
            <a:ext cx="2271820" cy="2970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1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" y="-1"/>
            <a:ext cx="9143999" cy="68454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957"/>
            <a:ext cx="8579296" cy="2260915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Январь. Тема: «Подводный мир.»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Привлечь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 к интересной совместной деятельности; -продолжать учить детей анализу процесса работы; - знакомство детей с представителями морского дна; - развитие чувства композиции, правильность расположения деталей; -воспитывать чувство коллективизма, доброжелательные отношения; -развивать мелкую моторику рук.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01467"/>
            <a:ext cx="3600400" cy="2047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30624"/>
            <a:ext cx="2193708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3600400" cy="2420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29635"/>
            <a:ext cx="2664296" cy="2200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8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242088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Февраль. Тема: «Курочка.»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новым видом природного материала – перьями птиц; - показать характерные особенности этого материала и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с ним; - создать условия для творческого развития личности </a:t>
            </a:r>
            <a:r>
              <a:rPr lang="ru-RU" sz="1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ситуацию успеха в работе, - пробудить интерес детей к работе с природным материалом, -научить технике работы; - закрепить полученные навыки на практике; -научить схематическому изображению,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поэтапного изготовления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поделки.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364769"/>
            <a:ext cx="302433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3" y="2352126"/>
            <a:ext cx="2430270" cy="2954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30354"/>
            <a:ext cx="2232249" cy="2976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4725144"/>
            <a:ext cx="3024336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055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872208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Март. Тема: «Домок для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трех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поросят.»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</a:t>
            </a:r>
            <a:r>
              <a:rPr lang="ru-RU" sz="1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обобщить знания детей о домах; -побуждать к декоративному оформлению заготовки домика; -воспитывать умения самостоятельно использовать имеющиеся знания и отработанные изобразительные навыки, -аккуратность при работе с клеем.</a:t>
            </a:r>
            <a:endPara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5832648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167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Реализация парциальной программы «Волшебство наших рук.»  НСО, Новосибирский район, п. Краснообск,  МАДОУ «Колосок», младшая  группа комбинированного вида «Дюймовочка», Воспитатели: Орлова А.С.                          Садиева О.А 2023г.</vt:lpstr>
      <vt:lpstr>Парциальная программа «Волшебство наших рук», направленная на развитие творческих способностей в художественно-эстетическом развитии для младшего дошкольного возраста (далее Программа) разработана в соответствии с Федеральным законом «Об образовании в Российской Федерации» от 29.12.2012 № 273 – ФЗ, Федеральным государственным образовательным стандартом дошкольного образования приказ Минобрнауки РФ № 1155 от 17.10.2013 «Об утверждении федерального государственного образовательного стандарта дошкольного образования» (далее ФГОС ДО) и Основной образовательной программой дошкольного образования Муниципального автономного дошкольного образовательного учреждения – детского сада комбинированного вида «Колосок» (далее ООП ДО МАДОУ – детский сад «Колосок») и является неотъемлемой частью ООП МАДОУ-детского сада «КОЛОСОК», формируемой участниками образовательного процесса в рамках образовательной области «Художественно-эстетическое развитие». Актуальность программы «Волшебство наших рук» заключается, прежде всего, в том, что она направлена на раскрытие творческого потенциала, развитие мелкой моторики, формирование художественно-эстетического развития. В программе учтены возрастные особенности детей. Задания планируются по степени трудности. </vt:lpstr>
      <vt:lpstr>Предполагается активное участие родителей в совместной с детьми деятельности. Что даст возможность родителям познакомиться с различными декоративно-прикладными техниками, участвовать в формировании у детей художественного восприятия и эстетического вкуса, а детям – дополнительную возможность творческого общения с родителями.</vt:lpstr>
      <vt:lpstr>       Октябрь. Тема « Собираем урожай.» Задачи: Привлечь родителей к интересной совместной деятельности; -познакомить детей и родителей с нетрадиционной формой аппликации; - создать представление о технике «аппликация из нитей»; - познакомить с этапами работы над выполнением изделия; -вызывать положительные эмоции у ребенка к изобразительной деятельности и ее результатам.  </vt:lpstr>
      <vt:lpstr>Ноябрь. Тема: « Чайный сервиз.» Задачи: Знакомить с техникой аппликации из крупы, со свойствами крупы; - активизировать и расширять словарь детей по теме «Посуда»; -дать возможность развивать мелкую моторику пальцев рук; -продолжить учить детей правильно подбирать цвет картона для основы аппликации; - воспитывать самостоятельность, усидчивость, аккуратность при работе с клеем, бережное отношение к используемым материалам.</vt:lpstr>
      <vt:lpstr>Декабрь. Тема: « Снеговик.» Задачи: Развитие творческих способностей в освоении техники прикрепления ватных дисков на картон для получения объемной аппликации; -учить детей создавать объёмную аппликацию снеговик из готовых форм (ватных дисков); -аккуратно наклеивать изображение, красиво располагать на листе бумаги.</vt:lpstr>
      <vt:lpstr>Январь. Тема: «Подводный мир.» Задачи: Привлечь родителей к интересной совместной деятельности; -продолжать учить детей анализу процесса работы; - знакомство детей с представителями морского дна; - развитие чувства композиции, правильность расположения деталей; -воспитывать чувство коллективизма, доброжелательные отношения; -развивать мелкую моторику рук.</vt:lpstr>
      <vt:lpstr>Февраль. Тема: «Курочка.» Задачи: Познакомить детей с новым видом природного материала – перьями птиц; - показать характерные особенности этого материала и приемы работы с ним; - создать условия для творческого развития личности ребенка и ситуацию успеха в работе, - пробудить интерес детей к работе с природным материалом, -научить технике работы; - закрепить полученные навыки на практике; -научить схематическому изображению, поэтапного изготовления поделки.</vt:lpstr>
      <vt:lpstr>Март. Тема: «Домок для трех поросят.» Задачи: Уточнить и обобщить знания детей о домах; -побуждать к декоративному оформлению заготовки домика; -воспитывать умения самостоятельно использовать имеющиеся знания и отработанные изобразительные навыки, -аккуратность при работе с клеем.</vt:lpstr>
      <vt:lpstr>Апрель. Тема: «Космос.» Задачи: Привлечение родителей к созданию объёмной аппликации "космос"; -укрепление эмоциональных контактов между детьми и взрослыми; -расширить знания детей о космосе; - учить работать с фольгированной бумагой, пользоваться шаблоном; - закрепить умение располагать предметы по всему периметру листа; - развивать чувства композиции и эстетического вкуса; -воспитывать аккуратность, трудолюбие, способность добиваться хорошего результата. </vt:lpstr>
      <vt:lpstr>Май. Тема: « Верхом на радуге.» Задачи: Закреплять умение работать с бумагой; - познакомить учащихся с новым приёмом работы с бумагой: «обрыванием»; - научить выполнять работу в технике обрывной аппликации; - развивать творческие способности, воображение, фантазию детей; - развивать мелкую моторику, аккуратность при работе с клеем; - воспитывать терпение, уверенность в своих делах.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парциальной программы «Волшебство наших рук.»  НСО, Новосибирский район, п. Краснообск,  МАДОУ «Колосок», младшая  группа комбинированного вида «Дюймовочка», Воспитатели: Орлова А.С.                          Садиева О.А 2023г.</dc:title>
  <dc:creator>Admin</dc:creator>
  <cp:lastModifiedBy>Admin</cp:lastModifiedBy>
  <cp:revision>13</cp:revision>
  <dcterms:created xsi:type="dcterms:W3CDTF">2023-05-07T07:11:55Z</dcterms:created>
  <dcterms:modified xsi:type="dcterms:W3CDTF">2023-05-07T13:21:59Z</dcterms:modified>
</cp:coreProperties>
</file>