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6499"/>
            <a:ext cx="4038600" cy="279336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18" y="0"/>
            <a:ext cx="9195318" cy="695739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672408" cy="3384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088" y="98072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«Осенние заботы белки»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6" y="1600200"/>
            <a:ext cx="3403927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672408" cy="35283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312368" cy="3528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0800000" flipV="1">
            <a:off x="251520" y="55608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«Белка, белка расскажи. О чем задумалась в тиши.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Быть, может, ты забыла, где осенью орех зарыла?…»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40466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Сказочно красивая попрыгунья из отряда грызунов рыжего цвета белка известна каждому из нас с детства. Огромное количество стихов посвящено ей, она является героиней многих народных сказок, о ней загадывают загадки и поют песенки.</a:t>
            </a:r>
          </a:p>
        </p:txBody>
      </p:sp>
    </p:spTree>
    <p:extLst>
      <p:ext uri="{BB962C8B-B14F-4D97-AF65-F5344CB8AC3E}">
        <p14:creationId xmlns:p14="http://schemas.microsoft.com/office/powerpoint/2010/main" val="409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" r="12179" b="32"/>
          <a:stretch/>
        </p:blipFill>
        <p:spPr>
          <a:xfrm>
            <a:off x="5076056" y="3140968"/>
            <a:ext cx="3605062" cy="33123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005392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красивое животное трудно с кем-либо перепутать. Белка имеет небольшие размеры. Длина ее тела обычно достигает от 20 до 40 см, а вес до 1 кг. Ее шикарный пушистый хвост имеет длину туловища. Ушки у белки небольшие, в виде кисточек. Их большой и пушистый хвост служит им при этом рулем, помогает корректировать движения при прыжке.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9" y="18864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Белка предпочитает растительную пищу в виде орехов, семян, грибов</a:t>
            </a:r>
            <a:r>
              <a:rPr 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ягод,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еще едят насекомых и их личинок, в том числе </a:t>
            </a:r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древесных вредителей. 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и яйца, лягушки и насекомые ей тоже по душе. Грибов животное собирает много, нанизывает их на ветку рядом с дуплом. </a:t>
            </a:r>
          </a:p>
        </p:txBody>
      </p:sp>
    </p:spTree>
    <p:extLst>
      <p:ext uri="{BB962C8B-B14F-4D97-AF65-F5344CB8AC3E}">
        <p14:creationId xmlns:p14="http://schemas.microsoft.com/office/powerpoint/2010/main" val="42041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13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156346" cy="35283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924944"/>
            <a:ext cx="2880320" cy="352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8864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Жизненный тонус и полностью жизнь белок целиком и полностью зависит от наличия пищи. Чем больше у них запасов и чем они калорийнее, тем лучше себя белка чувствует и тем она здоровее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88641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Неблагоприятные погодные условия заставляют белок съедать все свои запасы продуктов. Это приводит к гибели животного. Белкам, которые живут в парках с этим немного проще ведь на помощь всегда приходит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651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1" y="1600200"/>
            <a:ext cx="3823937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429000"/>
            <a:ext cx="3096345" cy="316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230091" cy="3168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260648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 чем польза белок?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некоторых местах большая часть леса вырастит именно благодаря белкам. Встречаются даже целые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рощи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выросшие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благодаря белкам.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сезон одна белочка успевает сделать около тысячи  тайников с орехами и семенами. Только половину белки съедят, а остальные прорастут и дадут жизнь новым деревьям.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0809" y="260648"/>
            <a:ext cx="360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белка роет ямки для своих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апасов, то проветривает почву.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важно , ведь корням растений нужны вода и воздух, и если городская почва слишком утрамбована, то растения от этого страдают.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3024336" cy="352839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240360" cy="36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7330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симпатичные трудолюбивые зверьки поддерживают существование лесов, способствуют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разрастанию и сохраняют их видовое разнообразие. Не зря их называют лесными садовниками.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7" y="37330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Скоро наступят холода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и, закутавшись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пушистый хвост, белочки будут большую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Часть суток сидеть в гнезде. А пока они бегают и делают запасы.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51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391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2020-10-13T11:15:00Z</dcterms:created>
  <dcterms:modified xsi:type="dcterms:W3CDTF">2020-10-14T13:32:54Z</dcterms:modified>
</cp:coreProperties>
</file>